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F4BD-A9DB-4648-A17B-62B96A5D002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C1BA-E521-4AEC-9894-15CC1F7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F4BD-A9DB-4648-A17B-62B96A5D002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C1BA-E521-4AEC-9894-15CC1F7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F4BD-A9DB-4648-A17B-62B96A5D002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C1BA-E521-4AEC-9894-15CC1F7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0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F4BD-A9DB-4648-A17B-62B96A5D002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C1BA-E521-4AEC-9894-15CC1F7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8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F4BD-A9DB-4648-A17B-62B96A5D002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C1BA-E521-4AEC-9894-15CC1F7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8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F4BD-A9DB-4648-A17B-62B96A5D002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C1BA-E521-4AEC-9894-15CC1F7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4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F4BD-A9DB-4648-A17B-62B96A5D002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C1BA-E521-4AEC-9894-15CC1F7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F4BD-A9DB-4648-A17B-62B96A5D002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C1BA-E521-4AEC-9894-15CC1F7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6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F4BD-A9DB-4648-A17B-62B96A5D002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C1BA-E521-4AEC-9894-15CC1F7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4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F4BD-A9DB-4648-A17B-62B96A5D002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C1BA-E521-4AEC-9894-15CC1F7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4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F4BD-A9DB-4648-A17B-62B96A5D002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C1BA-E521-4AEC-9894-15CC1F7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F4BD-A9DB-4648-A17B-62B96A5D002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C1BA-E521-4AEC-9894-15CC1F7E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131" b="21771"/>
          <a:stretch/>
        </p:blipFill>
        <p:spPr>
          <a:xfrm>
            <a:off x="178083" y="91440"/>
            <a:ext cx="8756869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7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4" y="158697"/>
            <a:ext cx="8768667" cy="65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9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David A</dc:creator>
  <cp:lastModifiedBy>Davis, David A</cp:lastModifiedBy>
  <cp:revision>5</cp:revision>
  <dcterms:created xsi:type="dcterms:W3CDTF">2017-03-24T15:51:44Z</dcterms:created>
  <dcterms:modified xsi:type="dcterms:W3CDTF">2017-03-24T16:01:21Z</dcterms:modified>
</cp:coreProperties>
</file>